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2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14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6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45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572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911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440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57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6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037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76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4786-AA7E-48E6-80B1-53DE31112448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2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7BB9D-37F5-161A-E575-05C98FB0F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Fyzika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BD04D2-C02E-18BB-363D-A92A0917F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volitelný předmět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35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koho a kdo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81712"/>
            <a:ext cx="9603275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studenty humanitního bloku, kteří považují fyziku za součást lidského poznání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áplň semináře bude částečně upravena dle preferencí studujících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yučovat budou Mgr. Jiří Kratochvíl a Mgr. Iva Vojkůvková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8F72AAD-EDD8-DBC5-73C2-03AA09BB5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466276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1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škole…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922387"/>
            <a:ext cx="9603275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seznámení s historickým a filozofickým pozadím fyziky jako vědy </a:t>
            </a:r>
            <a:endParaRPr lang="cs-CZ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vhled do vybraných partií moderní fyziky event. astronomie a astrofyziky</a:t>
            </a:r>
            <a:endParaRPr lang="cs-CZ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1158D3-811A-E8E8-772D-711E1FC4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26967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03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škole…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491" y="1922387"/>
            <a:ext cx="9603275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pokusy s jednoduchými pomůckami i s počítačem ovládanými systémy Vernier a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Ises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fyzikální hry i kreativní činnosti</a:t>
            </a:r>
            <a:endParaRPr lang="cs-CZ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komplexnější početní úlohy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B84C08-89CE-4C30-93B3-3A369E897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774" y="3528838"/>
            <a:ext cx="2228452" cy="222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i mimo školu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10382857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exkurze na vybraná pracoviště (UHK</a:t>
            </a:r>
            <a:r>
              <a:rPr lang="cs-CZ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MFF UK,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ČHMÚ, Hvězdárna a planetárium, ČEZ…)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výjezdy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přírodovědných center a muzeí (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iQLandia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Techmania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Vida, Pevnost poznání, NTM,...)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přednášky pozvaných odborníků</a:t>
            </a:r>
            <a:endParaRPr lang="cs-CZ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2548CD7-05AB-601E-E6B6-A7BB11E17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612" y="3819057"/>
            <a:ext cx="2122777" cy="21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317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</TotalTime>
  <Words>127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Galerie</vt:lpstr>
      <vt:lpstr>Fyzika</vt:lpstr>
      <vt:lpstr>Pro koho a kdo</vt:lpstr>
      <vt:lpstr>Ve škole…</vt:lpstr>
      <vt:lpstr>Ve škole…</vt:lpstr>
      <vt:lpstr>… i mimo školu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</dc:title>
  <dc:creator>Veverka</dc:creator>
  <cp:lastModifiedBy>Iva Vojkůvková</cp:lastModifiedBy>
  <cp:revision>3</cp:revision>
  <dcterms:created xsi:type="dcterms:W3CDTF">2024-01-28T15:10:55Z</dcterms:created>
  <dcterms:modified xsi:type="dcterms:W3CDTF">2024-05-24T09:03:19Z</dcterms:modified>
</cp:coreProperties>
</file>